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5"/>
  </p:notesMasterIdLst>
  <p:sldIdLst>
    <p:sldId id="256" r:id="rId5"/>
    <p:sldId id="673" r:id="rId6"/>
    <p:sldId id="670" r:id="rId7"/>
    <p:sldId id="672" r:id="rId8"/>
    <p:sldId id="674" r:id="rId9"/>
    <p:sldId id="675" r:id="rId10"/>
    <p:sldId id="676" r:id="rId11"/>
    <p:sldId id="688" r:id="rId12"/>
    <p:sldId id="687" r:id="rId13"/>
    <p:sldId id="686" r:id="rId14"/>
    <p:sldId id="685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35" r:id="rId23"/>
    <p:sldId id="634" r:id="rId24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8174D-B9BE-4CD5-A0CF-A956547399DE}" v="45" dt="2023-02-22T17:43:12.142"/>
  </p1510:revLst>
</p1510:revInfo>
</file>

<file path=ppt/tableStyles.xml><?xml version="1.0" encoding="utf-8"?>
<a:tblStyleLst xmlns:a="http://schemas.openxmlformats.org/drawingml/2006/main" def="{4C35F97C-1E40-452E-B6B0-ADE0B21D3C89}">
  <a:tblStyle styleId="{4C35F97C-1E40-452E-B6B0-ADE0B21D3C8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921EF59-41D6-43E7-8D3B-F502561B4E5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7E7"/>
          </a:solidFill>
        </a:fill>
      </a:tcStyle>
    </a:wholeTbl>
    <a:band1H>
      <a:tcTxStyle b="off" i="off"/>
      <a:tcStyle>
        <a:tcBdr/>
        <a:fill>
          <a:solidFill>
            <a:srgbClr val="DECC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ECC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FERNANDO FLOREZ TORRES" userId="63a295f1-ed07-4c24-bc35-8edec915279a" providerId="ADAL" clId="{C828174D-B9BE-4CD5-A0CF-A956547399DE}"/>
    <pc:docChg chg="modSld">
      <pc:chgData name="DIEGO FERNANDO FLOREZ TORRES" userId="63a295f1-ed07-4c24-bc35-8edec915279a" providerId="ADAL" clId="{C828174D-B9BE-4CD5-A0CF-A956547399DE}" dt="2023-02-22T17:43:12.142" v="44"/>
      <pc:docMkLst>
        <pc:docMk/>
      </pc:docMkLst>
      <pc:sldChg chg="addSp modSp">
        <pc:chgData name="DIEGO FERNANDO FLOREZ TORRES" userId="63a295f1-ed07-4c24-bc35-8edec915279a" providerId="ADAL" clId="{C828174D-B9BE-4CD5-A0CF-A956547399DE}" dt="2023-02-22T14:42:05.314" v="0" actId="931"/>
        <pc:sldMkLst>
          <pc:docMk/>
          <pc:sldMk cId="0" sldId="256"/>
        </pc:sldMkLst>
        <pc:picChg chg="add mod">
          <ac:chgData name="DIEGO FERNANDO FLOREZ TORRES" userId="63a295f1-ed07-4c24-bc35-8edec915279a" providerId="ADAL" clId="{C828174D-B9BE-4CD5-A0CF-A956547399DE}" dt="2023-02-22T14:42:05.314" v="0" actId="931"/>
          <ac:picMkLst>
            <pc:docMk/>
            <pc:sldMk cId="0" sldId="256"/>
            <ac:picMk id="4" creationId="{5256F212-1029-F14B-A44E-28902B45CF9B}"/>
          </ac:picMkLst>
        </pc:picChg>
        <pc:picChg chg="add mod">
          <ac:chgData name="DIEGO FERNANDO FLOREZ TORRES" userId="63a295f1-ed07-4c24-bc35-8edec915279a" providerId="ADAL" clId="{C828174D-B9BE-4CD5-A0CF-A956547399DE}" dt="2023-02-22T14:42:05.314" v="0" actId="931"/>
          <ac:picMkLst>
            <pc:docMk/>
            <pc:sldMk cId="0" sldId="256"/>
            <ac:picMk id="6" creationId="{A643CFCA-2105-E7BF-32DC-A57D9EC9E23B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06:04.800" v="30"/>
        <pc:sldMkLst>
          <pc:docMk/>
          <pc:sldMk cId="2129394587" sldId="634"/>
        </pc:sldMkLst>
        <pc:picChg chg="add mod">
          <ac:chgData name="DIEGO FERNANDO FLOREZ TORRES" userId="63a295f1-ed07-4c24-bc35-8edec915279a" providerId="ADAL" clId="{C828174D-B9BE-4CD5-A0CF-A956547399DE}" dt="2023-02-22T17:06:04.800" v="30"/>
          <ac:picMkLst>
            <pc:docMk/>
            <pc:sldMk cId="2129394587" sldId="634"/>
            <ac:picMk id="2" creationId="{CC08657F-91D7-C6F5-7527-E50283A7F840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06:00.408" v="29"/>
        <pc:sldMkLst>
          <pc:docMk/>
          <pc:sldMk cId="1754109562" sldId="635"/>
        </pc:sldMkLst>
        <pc:picChg chg="add mod">
          <ac:chgData name="DIEGO FERNANDO FLOREZ TORRES" userId="63a295f1-ed07-4c24-bc35-8edec915279a" providerId="ADAL" clId="{C828174D-B9BE-4CD5-A0CF-A956547399DE}" dt="2023-02-22T17:06:00.408" v="29"/>
          <ac:picMkLst>
            <pc:docMk/>
            <pc:sldMk cId="1754109562" sldId="635"/>
            <ac:picMk id="2" creationId="{8B052B35-D130-BAD6-6B4E-834C4C843118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3:25.178" v="2"/>
        <pc:sldMkLst>
          <pc:docMk/>
          <pc:sldMk cId="3066633347" sldId="670"/>
        </pc:sldMkLst>
        <pc:picChg chg="add mod">
          <ac:chgData name="DIEGO FERNANDO FLOREZ TORRES" userId="63a295f1-ed07-4c24-bc35-8edec915279a" providerId="ADAL" clId="{C828174D-B9BE-4CD5-A0CF-A956547399DE}" dt="2023-02-22T14:43:25.178" v="2"/>
          <ac:picMkLst>
            <pc:docMk/>
            <pc:sldMk cId="3066633347" sldId="670"/>
            <ac:picMk id="6" creationId="{AA122F42-B0A9-F62A-244A-686A7DFFAD26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3:34.027" v="3"/>
        <pc:sldMkLst>
          <pc:docMk/>
          <pc:sldMk cId="1007892848" sldId="672"/>
        </pc:sldMkLst>
        <pc:picChg chg="add mod">
          <ac:chgData name="DIEGO FERNANDO FLOREZ TORRES" userId="63a295f1-ed07-4c24-bc35-8edec915279a" providerId="ADAL" clId="{C828174D-B9BE-4CD5-A0CF-A956547399DE}" dt="2023-02-22T14:43:34.027" v="3"/>
          <ac:picMkLst>
            <pc:docMk/>
            <pc:sldMk cId="1007892848" sldId="672"/>
            <ac:picMk id="6" creationId="{7A841B45-9022-65D0-64D5-87C69E0EB458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2:52.988" v="1"/>
        <pc:sldMkLst>
          <pc:docMk/>
          <pc:sldMk cId="3426423923" sldId="673"/>
        </pc:sldMkLst>
        <pc:picChg chg="add mod">
          <ac:chgData name="DIEGO FERNANDO FLOREZ TORRES" userId="63a295f1-ed07-4c24-bc35-8edec915279a" providerId="ADAL" clId="{C828174D-B9BE-4CD5-A0CF-A956547399DE}" dt="2023-02-22T14:42:52.988" v="1"/>
          <ac:picMkLst>
            <pc:docMk/>
            <pc:sldMk cId="3426423923" sldId="673"/>
            <ac:picMk id="3" creationId="{052271F7-FD89-C831-44D3-0AE5ED5CAFFE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3:49.489" v="4"/>
        <pc:sldMkLst>
          <pc:docMk/>
          <pc:sldMk cId="2291065461" sldId="674"/>
        </pc:sldMkLst>
        <pc:picChg chg="add mod">
          <ac:chgData name="DIEGO FERNANDO FLOREZ TORRES" userId="63a295f1-ed07-4c24-bc35-8edec915279a" providerId="ADAL" clId="{C828174D-B9BE-4CD5-A0CF-A956547399DE}" dt="2023-02-22T14:43:49.489" v="4"/>
          <ac:picMkLst>
            <pc:docMk/>
            <pc:sldMk cId="2291065461" sldId="674"/>
            <ac:picMk id="6" creationId="{CCAFB499-74B4-3DD5-139A-B7995E532050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3:59.369" v="5"/>
        <pc:sldMkLst>
          <pc:docMk/>
          <pc:sldMk cId="2561604553" sldId="675"/>
        </pc:sldMkLst>
        <pc:picChg chg="add mod">
          <ac:chgData name="DIEGO FERNANDO FLOREZ TORRES" userId="63a295f1-ed07-4c24-bc35-8edec915279a" providerId="ADAL" clId="{C828174D-B9BE-4CD5-A0CF-A956547399DE}" dt="2023-02-22T14:43:59.369" v="5"/>
          <ac:picMkLst>
            <pc:docMk/>
            <pc:sldMk cId="2561604553" sldId="675"/>
            <ac:picMk id="6" creationId="{51B58ADB-5E8E-8342-6F94-799DC6B7719D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4:09.157" v="6"/>
        <pc:sldMkLst>
          <pc:docMk/>
          <pc:sldMk cId="3954289515" sldId="676"/>
        </pc:sldMkLst>
        <pc:picChg chg="add mod">
          <ac:chgData name="DIEGO FERNANDO FLOREZ TORRES" userId="63a295f1-ed07-4c24-bc35-8edec915279a" providerId="ADAL" clId="{C828174D-B9BE-4CD5-A0CF-A956547399DE}" dt="2023-02-22T14:44:09.157" v="6"/>
          <ac:picMkLst>
            <pc:docMk/>
            <pc:sldMk cId="3954289515" sldId="676"/>
            <ac:picMk id="6" creationId="{852369F8-C39E-73F7-B44D-E8769A6D9E34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4:44:15.698" v="7"/>
        <pc:sldMkLst>
          <pc:docMk/>
          <pc:sldMk cId="3044537300" sldId="677"/>
        </pc:sldMkLst>
        <pc:picChg chg="add mod">
          <ac:chgData name="DIEGO FERNANDO FLOREZ TORRES" userId="63a295f1-ed07-4c24-bc35-8edec915279a" providerId="ADAL" clId="{C828174D-B9BE-4CD5-A0CF-A956547399DE}" dt="2023-02-22T14:44:15.698" v="7"/>
          <ac:picMkLst>
            <pc:docMk/>
            <pc:sldMk cId="3044537300" sldId="677"/>
            <ac:picMk id="6" creationId="{77E88F66-98A4-DE23-9F71-2AA23730A2CD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08:11.966" v="39"/>
        <pc:sldMkLst>
          <pc:docMk/>
          <pc:sldMk cId="1156777986" sldId="678"/>
        </pc:sldMkLst>
        <pc:spChg chg="add mod">
          <ac:chgData name="DIEGO FERNANDO FLOREZ TORRES" userId="63a295f1-ed07-4c24-bc35-8edec915279a" providerId="ADAL" clId="{C828174D-B9BE-4CD5-A0CF-A956547399DE}" dt="2023-02-22T15:28:00.126" v="9"/>
          <ac:spMkLst>
            <pc:docMk/>
            <pc:sldMk cId="1156777986" sldId="678"/>
            <ac:spMk id="11" creationId="{E8A9353C-B46F-1591-8655-7E5DE98B7521}"/>
          </ac:spMkLst>
        </pc:spChg>
        <pc:graphicFrameChg chg="mod">
          <ac:chgData name="DIEGO FERNANDO FLOREZ TORRES" userId="63a295f1-ed07-4c24-bc35-8edec915279a" providerId="ADAL" clId="{C828174D-B9BE-4CD5-A0CF-A956547399DE}" dt="2023-02-22T17:08:11.966" v="39"/>
          <ac:graphicFrameMkLst>
            <pc:docMk/>
            <pc:sldMk cId="1156777986" sldId="678"/>
            <ac:graphicFrameMk id="8" creationId="{00000000-0000-0000-0000-000000000000}"/>
          </ac:graphicFrameMkLst>
        </pc:graphicFrameChg>
        <pc:picChg chg="add mod">
          <ac:chgData name="DIEGO FERNANDO FLOREZ TORRES" userId="63a295f1-ed07-4c24-bc35-8edec915279a" providerId="ADAL" clId="{C828174D-B9BE-4CD5-A0CF-A956547399DE}" dt="2023-02-22T14:50:44.216" v="8"/>
          <ac:picMkLst>
            <pc:docMk/>
            <pc:sldMk cId="1156777986" sldId="678"/>
            <ac:picMk id="9" creationId="{28F041A5-9229-78CB-AE4D-A4E9EA1F2F11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42:43.776" v="41"/>
        <pc:sldMkLst>
          <pc:docMk/>
          <pc:sldMk cId="1111213332" sldId="679"/>
        </pc:sldMkLst>
        <pc:spChg chg="add mod">
          <ac:chgData name="DIEGO FERNANDO FLOREZ TORRES" userId="63a295f1-ed07-4c24-bc35-8edec915279a" providerId="ADAL" clId="{C828174D-B9BE-4CD5-A0CF-A956547399DE}" dt="2023-02-22T17:42:43.776" v="41"/>
          <ac:spMkLst>
            <pc:docMk/>
            <pc:sldMk cId="1111213332" sldId="679"/>
            <ac:spMk id="10" creationId="{D3F48B30-73CD-7F3E-7F60-3A62EEF16DFE}"/>
          </ac:spMkLst>
        </pc:spChg>
        <pc:graphicFrameChg chg="mod">
          <ac:chgData name="DIEGO FERNANDO FLOREZ TORRES" userId="63a295f1-ed07-4c24-bc35-8edec915279a" providerId="ADAL" clId="{C828174D-B9BE-4CD5-A0CF-A956547399DE}" dt="2023-02-22T16:59:51.551" v="15"/>
          <ac:graphicFrameMkLst>
            <pc:docMk/>
            <pc:sldMk cId="1111213332" sldId="679"/>
            <ac:graphicFrameMk id="6" creationId="{00000000-0000-0000-0000-000000000000}"/>
          </ac:graphicFrameMkLst>
        </pc:graphicFrameChg>
        <pc:picChg chg="add mod">
          <ac:chgData name="DIEGO FERNANDO FLOREZ TORRES" userId="63a295f1-ed07-4c24-bc35-8edec915279a" providerId="ADAL" clId="{C828174D-B9BE-4CD5-A0CF-A956547399DE}" dt="2023-02-22T15:39:31.418" v="10"/>
          <ac:picMkLst>
            <pc:docMk/>
            <pc:sldMk cId="1111213332" sldId="679"/>
            <ac:picMk id="7" creationId="{CD13BE15-9D16-F911-CAD8-ECF4C23E71FE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42:58.637" v="42"/>
        <pc:sldMkLst>
          <pc:docMk/>
          <pc:sldMk cId="2680848997" sldId="680"/>
        </pc:sldMkLst>
        <pc:spChg chg="add mod">
          <ac:chgData name="DIEGO FERNANDO FLOREZ TORRES" userId="63a295f1-ed07-4c24-bc35-8edec915279a" providerId="ADAL" clId="{C828174D-B9BE-4CD5-A0CF-A956547399DE}" dt="2023-02-22T17:42:58.637" v="42"/>
          <ac:spMkLst>
            <pc:docMk/>
            <pc:sldMk cId="2680848997" sldId="680"/>
            <ac:spMk id="9" creationId="{EA083E22-5C35-FC7B-369E-E817C37981C0}"/>
          </ac:spMkLst>
        </pc:spChg>
        <pc:graphicFrameChg chg="mod">
          <ac:chgData name="DIEGO FERNANDO FLOREZ TORRES" userId="63a295f1-ed07-4c24-bc35-8edec915279a" providerId="ADAL" clId="{C828174D-B9BE-4CD5-A0CF-A956547399DE}" dt="2023-02-22T17:01:21.946" v="20"/>
          <ac:graphicFrameMkLst>
            <pc:docMk/>
            <pc:sldMk cId="2680848997" sldId="680"/>
            <ac:graphicFrameMk id="6" creationId="{00000000-0000-0000-0000-000000000000}"/>
          </ac:graphicFrameMkLst>
        </pc:graphicFrameChg>
        <pc:picChg chg="add mod">
          <ac:chgData name="DIEGO FERNANDO FLOREZ TORRES" userId="63a295f1-ed07-4c24-bc35-8edec915279a" providerId="ADAL" clId="{C828174D-B9BE-4CD5-A0CF-A956547399DE}" dt="2023-02-22T15:41:56.040" v="12"/>
          <ac:picMkLst>
            <pc:docMk/>
            <pc:sldMk cId="2680848997" sldId="680"/>
            <ac:picMk id="2" creationId="{36FB15B5-140E-087D-B766-47E5941D1F54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43:05.610" v="43"/>
        <pc:sldMkLst>
          <pc:docMk/>
          <pc:sldMk cId="1690477241" sldId="681"/>
        </pc:sldMkLst>
        <pc:spChg chg="add mod">
          <ac:chgData name="DIEGO FERNANDO FLOREZ TORRES" userId="63a295f1-ed07-4c24-bc35-8edec915279a" providerId="ADAL" clId="{C828174D-B9BE-4CD5-A0CF-A956547399DE}" dt="2023-02-22T17:43:05.610" v="43"/>
          <ac:spMkLst>
            <pc:docMk/>
            <pc:sldMk cId="1690477241" sldId="681"/>
            <ac:spMk id="9" creationId="{05EDAC8E-9403-D00A-3B54-EF548865BBD6}"/>
          </ac:spMkLst>
        </pc:spChg>
        <pc:graphicFrameChg chg="mod">
          <ac:chgData name="DIEGO FERNANDO FLOREZ TORRES" userId="63a295f1-ed07-4c24-bc35-8edec915279a" providerId="ADAL" clId="{C828174D-B9BE-4CD5-A0CF-A956547399DE}" dt="2023-02-22T17:04:21.240" v="25"/>
          <ac:graphicFrameMkLst>
            <pc:docMk/>
            <pc:sldMk cId="1690477241" sldId="681"/>
            <ac:graphicFrameMk id="6" creationId="{00000000-0000-0000-0000-000000000000}"/>
          </ac:graphicFrameMkLst>
        </pc:graphicFrameChg>
        <pc:picChg chg="add mod">
          <ac:chgData name="DIEGO FERNANDO FLOREZ TORRES" userId="63a295f1-ed07-4c24-bc35-8edec915279a" providerId="ADAL" clId="{C828174D-B9BE-4CD5-A0CF-A956547399DE}" dt="2023-02-22T17:03:35.612" v="21"/>
          <ac:picMkLst>
            <pc:docMk/>
            <pc:sldMk cId="1690477241" sldId="681"/>
            <ac:picMk id="2" creationId="{A601711B-505B-C5BC-212A-E79C542B413E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43:12.142" v="44"/>
        <pc:sldMkLst>
          <pc:docMk/>
          <pc:sldMk cId="2470856977" sldId="682"/>
        </pc:sldMkLst>
        <pc:spChg chg="add mod">
          <ac:chgData name="DIEGO FERNANDO FLOREZ TORRES" userId="63a295f1-ed07-4c24-bc35-8edec915279a" providerId="ADAL" clId="{C828174D-B9BE-4CD5-A0CF-A956547399DE}" dt="2023-02-22T17:43:12.142" v="44"/>
          <ac:spMkLst>
            <pc:docMk/>
            <pc:sldMk cId="2470856977" sldId="682"/>
            <ac:spMk id="9" creationId="{0E433251-81F9-2CBF-2F1E-9EB490317C7B}"/>
          </ac:spMkLst>
        </pc:spChg>
        <pc:graphicFrameChg chg="mod">
          <ac:chgData name="DIEGO FERNANDO FLOREZ TORRES" userId="63a295f1-ed07-4c24-bc35-8edec915279a" providerId="ADAL" clId="{C828174D-B9BE-4CD5-A0CF-A956547399DE}" dt="2023-02-22T17:07:23.748" v="32"/>
          <ac:graphicFrameMkLst>
            <pc:docMk/>
            <pc:sldMk cId="2470856977" sldId="682"/>
            <ac:graphicFrameMk id="6" creationId="{00000000-0000-0000-0000-000000000000}"/>
          </ac:graphicFrameMkLst>
        </pc:graphicFrameChg>
        <pc:picChg chg="add mod">
          <ac:chgData name="DIEGO FERNANDO FLOREZ TORRES" userId="63a295f1-ed07-4c24-bc35-8edec915279a" providerId="ADAL" clId="{C828174D-B9BE-4CD5-A0CF-A956547399DE}" dt="2023-02-22T17:04:45.997" v="26"/>
          <ac:picMkLst>
            <pc:docMk/>
            <pc:sldMk cId="2470856977" sldId="682"/>
            <ac:picMk id="2" creationId="{24CB0DC3-1D87-C182-892F-89C1E6929486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05:47.700" v="27"/>
        <pc:sldMkLst>
          <pc:docMk/>
          <pc:sldMk cId="2713229304" sldId="683"/>
        </pc:sldMkLst>
        <pc:picChg chg="add mod">
          <ac:chgData name="DIEGO FERNANDO FLOREZ TORRES" userId="63a295f1-ed07-4c24-bc35-8edec915279a" providerId="ADAL" clId="{C828174D-B9BE-4CD5-A0CF-A956547399DE}" dt="2023-02-22T17:05:47.700" v="27"/>
          <ac:picMkLst>
            <pc:docMk/>
            <pc:sldMk cId="2713229304" sldId="683"/>
            <ac:picMk id="6" creationId="{21B873C0-956D-4F7F-4E62-004651B5F7EC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05:53.295" v="28"/>
        <pc:sldMkLst>
          <pc:docMk/>
          <pc:sldMk cId="2010783755" sldId="684"/>
        </pc:sldMkLst>
        <pc:picChg chg="add mod">
          <ac:chgData name="DIEGO FERNANDO FLOREZ TORRES" userId="63a295f1-ed07-4c24-bc35-8edec915279a" providerId="ADAL" clId="{C828174D-B9BE-4CD5-A0CF-A956547399DE}" dt="2023-02-22T17:05:53.295" v="28"/>
          <ac:picMkLst>
            <pc:docMk/>
            <pc:sldMk cId="2010783755" sldId="684"/>
            <ac:picMk id="6" creationId="{02D171C0-349B-6916-58A3-4958769C81A3}"/>
          </ac:picMkLst>
        </pc:picChg>
      </pc:sldChg>
      <pc:sldChg chg="addSp modSp">
        <pc:chgData name="DIEGO FERNANDO FLOREZ TORRES" userId="63a295f1-ed07-4c24-bc35-8edec915279a" providerId="ADAL" clId="{C828174D-B9BE-4CD5-A0CF-A956547399DE}" dt="2023-02-22T17:31:20.857" v="40"/>
        <pc:sldMkLst>
          <pc:docMk/>
          <pc:sldMk cId="2741887321" sldId="685"/>
        </pc:sldMkLst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9" creationId="{82927717-FC37-960A-D30E-E0EE7FBCFEF5}"/>
          </ac:picMkLst>
        </pc:picChg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11" creationId="{20B20418-E615-0608-A2C5-27EB0D6AA458}"/>
          </ac:picMkLst>
        </pc:picChg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13" creationId="{D1D88543-890A-337D-BF3E-CD8828419A26}"/>
          </ac:picMkLst>
        </pc:picChg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15" creationId="{302F078B-E5E4-83AF-B3B7-853BA22E8DDA}"/>
          </ac:picMkLst>
        </pc:picChg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17" creationId="{3872EFFC-7BE7-DEF6-92C9-CE43531D4869}"/>
          </ac:picMkLst>
        </pc:picChg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19" creationId="{CDBE7A1F-3066-BD0E-1EE2-2B47464B71B3}"/>
          </ac:picMkLst>
        </pc:picChg>
        <pc:picChg chg="add mod">
          <ac:chgData name="DIEGO FERNANDO FLOREZ TORRES" userId="63a295f1-ed07-4c24-bc35-8edec915279a" providerId="ADAL" clId="{C828174D-B9BE-4CD5-A0CF-A956547399DE}" dt="2023-02-22T17:31:20.857" v="40"/>
          <ac:picMkLst>
            <pc:docMk/>
            <pc:sldMk cId="2741887321" sldId="685"/>
            <ac:picMk id="21" creationId="{9C9CF22D-F6E4-F00F-0BC0-53F6A0E03D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4" name="Google Shape;524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5" name="Google Shape;5245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6" name="Google Shape;5246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7" name="Google Shape;5247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8" name="Google Shape;5248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9" name="Google Shape;5249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" name="Google Shape;53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4" name="Google Shape;5344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5" name="Google Shape;5345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618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523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5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Google Shape;5260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"/>
          <p:cNvSpPr/>
          <p:nvPr/>
        </p:nvSpPr>
        <p:spPr>
          <a:xfrm>
            <a:off x="1" y="6334316"/>
            <a:ext cx="12192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3" name="Google Shape;5263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64" name="Google Shape;5264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5" name="Google Shape;5265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6" name="Google Shape;5266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cxnSp>
        <p:nvCxnSpPr>
          <p:cNvPr id="5267" name="Google Shape;5267;p2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5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" name="Google Shape;5335;p12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12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12"/>
          <p:cNvSpPr txBox="1">
            <a:spLocks noGrp="1"/>
          </p:cNvSpPr>
          <p:nvPr>
            <p:ph type="title"/>
          </p:nvPr>
        </p:nvSpPr>
        <p:spPr>
          <a:xfrm rot="5400000">
            <a:off x="7159350" y="1977852"/>
            <a:ext cx="5760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8" name="Google Shape;5338;p12"/>
          <p:cNvSpPr txBox="1">
            <a:spLocks noGrp="1"/>
          </p:cNvSpPr>
          <p:nvPr>
            <p:ph type="body" idx="1"/>
          </p:nvPr>
        </p:nvSpPr>
        <p:spPr>
          <a:xfrm rot="5400000">
            <a:off x="1825350" y="-574848"/>
            <a:ext cx="57600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39" name="Google Shape;5339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0" name="Google Shape;5340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1" name="Google Shape;5341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ACF6-84C9-472B-B27D-254B3888AD95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EE5-AE5F-45C4-B900-4743B22BC3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21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" name="Google Shape;5269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0" name="Google Shape;5270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71" name="Google Shape;5271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2" name="Google Shape;5272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3" name="Google Shape;5273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1" name="Google Shape;5281;p5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5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4" name="Google Shape;5284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85" name="Google Shape;5285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6" name="Google Shape;5286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7" name="Google Shape;5287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cxnSp>
        <p:nvCxnSpPr>
          <p:cNvPr id="5288" name="Google Shape;5288;p5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0" name="Google Shape;529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1" name="Google Shape;5291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92" name="Google Shape;5292;p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93" name="Google Shape;5293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4" name="Google Shape;5294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5" name="Google Shape;5295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" name="Google Shape;5297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8" name="Google Shape;5298;p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99" name="Google Shape;5299;p7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00" cy="3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00" name="Google Shape;5300;p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1" name="Google Shape;5301;p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02" name="Google Shape;5302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3" name="Google Shape;5303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4" name="Google Shape;5304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6" name="Google Shape;5306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7" name="Google Shape;5307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8" name="Google Shape;5308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9" name="Google Shape;5309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5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" name="Google Shape;5311;p9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9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4" name="Google Shape;5314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15" name="Google Shape;5315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16" name="Google Shape;5316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7" name="Google Shape;5317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8" name="Google Shape;5318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5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0" name="Google Shape;5320;p1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1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3" name="Google Shape;5323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4" name="Google Shape;5324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25" name="Google Shape;5325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6" name="Google Shape;5326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7" name="Google Shape;5327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" name="Google Shape;5329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0" name="Google Shape;5330;p11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31" name="Google Shape;5331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2" name="Google Shape;5332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3" name="Google Shape;5333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" name="Google Shape;5251;p1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1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54" name="Google Shape;5254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5" name="Google Shape;5255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6" name="Google Shape;5256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7" name="Google Shape;5257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cxnSp>
        <p:nvCxnSpPr>
          <p:cNvPr id="5258" name="Google Shape;5258;p1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p13"/>
          <p:cNvSpPr txBox="1">
            <a:spLocks noGrp="1"/>
          </p:cNvSpPr>
          <p:nvPr>
            <p:ph type="ctrTitle"/>
          </p:nvPr>
        </p:nvSpPr>
        <p:spPr>
          <a:xfrm>
            <a:off x="1220674" y="1331450"/>
            <a:ext cx="7175554" cy="260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7200"/>
            </a:pPr>
            <a:r>
              <a:rPr lang="es-CO" sz="4400" b="1" dirty="0">
                <a:sym typeface="Poppins"/>
              </a:rPr>
              <a:t/>
            </a:r>
            <a:br>
              <a:rPr lang="es-CO" sz="4400" b="1" dirty="0">
                <a:sym typeface="Poppins"/>
              </a:rPr>
            </a:br>
            <a:r>
              <a:rPr lang="es-CO" sz="4400" b="1" dirty="0"/>
              <a:t>Reunión Programas de Ingeniería Industrial y Afines</a:t>
            </a:r>
            <a:br>
              <a:rPr lang="es-CO" sz="4400" b="1" dirty="0"/>
            </a:br>
            <a:r>
              <a:rPr lang="es-CO" sz="4400" b="1" dirty="0">
                <a:sym typeface="Poppins"/>
              </a:rPr>
              <a:t/>
            </a:r>
            <a:br>
              <a:rPr lang="es-CO" sz="4400" b="1" dirty="0">
                <a:sym typeface="Poppins"/>
              </a:rPr>
            </a:br>
            <a:r>
              <a:rPr lang="es-CO" sz="4400" b="1" dirty="0">
                <a:solidFill>
                  <a:srgbClr val="C00000"/>
                </a:solidFill>
                <a:sym typeface="Poppins"/>
              </a:rPr>
              <a:t>REDIN </a:t>
            </a:r>
            <a:r>
              <a:rPr lang="es-CO" sz="4400" b="1" dirty="0">
                <a:solidFill>
                  <a:srgbClr val="C00000"/>
                </a:solidFill>
              </a:rPr>
              <a:t>nodo Centro </a:t>
            </a:r>
            <a:endParaRPr sz="4400" b="1" dirty="0">
              <a:solidFill>
                <a:srgbClr val="C00000"/>
              </a:solidFill>
              <a:sym typeface="Poppins"/>
            </a:endParaRPr>
          </a:p>
        </p:txBody>
      </p:sp>
      <p:sp>
        <p:nvSpPr>
          <p:cNvPr id="5348" name="Google Shape;5348;p13"/>
          <p:cNvSpPr txBox="1">
            <a:spLocks noGrp="1"/>
          </p:cNvSpPr>
          <p:nvPr>
            <p:ph type="subTitle" idx="1"/>
          </p:nvPr>
        </p:nvSpPr>
        <p:spPr>
          <a:xfrm>
            <a:off x="1220674" y="4655729"/>
            <a:ext cx="9825900" cy="14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s-CO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Poppins"/>
              </a:rPr>
              <a:t>Entidades anfitrionas: Universidad </a:t>
            </a:r>
            <a:r>
              <a:rPr lang="es-C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Poppins"/>
              </a:rPr>
              <a:t>Escuela Colombiana de Ingeniería; Asociación Colombiana de Facultades de Ingeniería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</a:pP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Poppins"/>
            </a:endParaRPr>
          </a:p>
          <a:p>
            <a:pPr marL="0" indent="0">
              <a:spcBef>
                <a:spcPts val="0"/>
              </a:spcBef>
            </a:pPr>
            <a:r>
              <a:rPr lang="es-C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Poppins"/>
              </a:rPr>
              <a:t>23 de febrero de </a:t>
            </a:r>
            <a:r>
              <a:rPr lang="es-CO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Poppins"/>
              </a:rPr>
              <a:t>2023</a:t>
            </a:r>
          </a:p>
          <a:p>
            <a:pPr marL="0" indent="0">
              <a:spcBef>
                <a:spcPts val="0"/>
              </a:spcBef>
            </a:pPr>
            <a:endParaRPr lang="es-C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49" name="Google Shape;53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458" y="1657256"/>
            <a:ext cx="2575098" cy="9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5256F212-1029-F14B-A44E-28902B45C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284" y="2805682"/>
            <a:ext cx="2493272" cy="1246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959240"/>
            <a:ext cx="11003280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Actualizar información V Encuentro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0D24B3-064F-6F08-5A21-552CCABF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7" y="2504553"/>
            <a:ext cx="9682480" cy="3270141"/>
          </a:xfrm>
          <a:prstGeom prst="rect">
            <a:avLst/>
          </a:prstGeom>
        </p:spPr>
      </p:pic>
      <p:pic>
        <p:nvPicPr>
          <p:cNvPr id="8" name="Imagen 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B8694C3E-2D21-486F-A8C9-8915664B0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856" y="5308971"/>
            <a:ext cx="2493272" cy="1246636"/>
          </a:xfrm>
          <a:prstGeom prst="rect">
            <a:avLst/>
          </a:prstGeom>
        </p:spPr>
      </p:pic>
      <p:pic>
        <p:nvPicPr>
          <p:cNvPr id="9" name="Google Shape;5349;p13">
            <a:extLst>
              <a:ext uri="{FF2B5EF4-FFF2-40B4-BE49-F238E27FC236}">
                <a16:creationId xmlns:a16="http://schemas.microsoft.com/office/drawing/2014/main" id="{35E9C67E-64C8-4230-881C-1158220EF44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1E331F4-621E-442B-A96B-27E9E874EDF7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999"/>
            <a:ext cx="11003280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Logo</a:t>
            </a:r>
          </a:p>
        </p:txBody>
      </p:sp>
      <p:pic>
        <p:nvPicPr>
          <p:cNvPr id="11" name="Imagen 10" descr="Texto, Logotipo&#10;&#10;Descripción generada automáticamente">
            <a:extLst>
              <a:ext uri="{FF2B5EF4-FFF2-40B4-BE49-F238E27FC236}">
                <a16:creationId xmlns:a16="http://schemas.microsoft.com/office/drawing/2014/main" id="{20B20418-E615-0608-A2C5-27EB0D6A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488" y="2020173"/>
            <a:ext cx="5936818" cy="2968409"/>
          </a:xfrm>
          <a:prstGeom prst="rect">
            <a:avLst/>
          </a:prstGeom>
        </p:spPr>
      </p:pic>
      <p:pic>
        <p:nvPicPr>
          <p:cNvPr id="15" name="Imagen 14" descr="Texto, Logotipo&#10;&#10;Descripción generada automáticamente">
            <a:extLst>
              <a:ext uri="{FF2B5EF4-FFF2-40B4-BE49-F238E27FC236}">
                <a16:creationId xmlns:a16="http://schemas.microsoft.com/office/drawing/2014/main" id="{302F078B-E5E4-83AF-B3B7-853BA22E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40" y="2529688"/>
            <a:ext cx="3596640" cy="1798624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CDBE7A1F-3066-BD0E-1EE2-2B47464B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4352076"/>
            <a:ext cx="4368800" cy="2184400"/>
          </a:xfrm>
          <a:prstGeom prst="rect">
            <a:avLst/>
          </a:prstGeom>
        </p:spPr>
      </p:pic>
      <p:pic>
        <p:nvPicPr>
          <p:cNvPr id="21" name="Imagen 20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C9CF22D-F6E4-F00F-0BC0-53F6A0E03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057" y="4369856"/>
            <a:ext cx="4297680" cy="2148840"/>
          </a:xfrm>
          <a:prstGeom prst="rect">
            <a:avLst/>
          </a:prstGeom>
        </p:spPr>
      </p:pic>
      <p:pic>
        <p:nvPicPr>
          <p:cNvPr id="10" name="Google Shape;5349;p13">
            <a:extLst>
              <a:ext uri="{FF2B5EF4-FFF2-40B4-BE49-F238E27FC236}">
                <a16:creationId xmlns:a16="http://schemas.microsoft.com/office/drawing/2014/main" id="{41D420AB-7744-42D1-882D-99906332A46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9A395BE-81EB-47B6-AA9D-F7CAF9581F98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8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1" y="2143793"/>
            <a:ext cx="9906000" cy="904207"/>
          </a:xfrm>
        </p:spPr>
        <p:txBody>
          <a:bodyPr>
            <a:noAutofit/>
          </a:bodyPr>
          <a:lstStyle/>
          <a:p>
            <a:pPr marL="114300" indent="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es-CO" sz="3000" dirty="0">
                <a:solidFill>
                  <a:schemeClr val="accent5">
                    <a:lumMod val="75000"/>
                  </a:schemeClr>
                </a:solidFill>
              </a:rPr>
              <a:t>Proyecto 1: </a:t>
            </a:r>
            <a:r>
              <a:rPr lang="es-ES" sz="3000" dirty="0"/>
              <a:t>Marketing y posicionamiento de los programas de Ingeniería Industrial en la ciudad de Bogotá. </a:t>
            </a:r>
          </a:p>
          <a:p>
            <a:pPr marL="114300" indent="0" algn="just">
              <a:spcBef>
                <a:spcPts val="0"/>
              </a:spcBef>
              <a:buClr>
                <a:srgbClr val="C00000"/>
              </a:buClr>
              <a:buSzPts val="2400"/>
              <a:buNone/>
            </a:pPr>
            <a:endParaRPr lang="es-ES" sz="3000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just">
              <a:spcBef>
                <a:spcPts val="0"/>
              </a:spcBef>
              <a:buClr>
                <a:srgbClr val="C00000"/>
              </a:buClr>
              <a:buSzPts val="2400"/>
              <a:buNone/>
            </a:pPr>
            <a:endParaRPr lang="es-CO" sz="3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271" y="94455"/>
            <a:ext cx="7588247" cy="1450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Presentación resumen de proyectos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23959"/>
              </p:ext>
            </p:extLst>
          </p:nvPr>
        </p:nvGraphicFramePr>
        <p:xfrm>
          <a:off x="1455126" y="3429000"/>
          <a:ext cx="8861928" cy="161410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89578">
                  <a:extLst>
                    <a:ext uri="{9D8B030D-6E8A-4147-A177-3AD203B41FA5}">
                      <a16:colId xmlns:a16="http://schemas.microsoft.com/office/drawing/2014/main" val="481333677"/>
                    </a:ext>
                  </a:extLst>
                </a:gridCol>
                <a:gridCol w="6572350">
                  <a:extLst>
                    <a:ext uri="{9D8B030D-6E8A-4147-A177-3AD203B41FA5}">
                      <a16:colId xmlns:a16="http://schemas.microsoft.com/office/drawing/2014/main" val="1607174922"/>
                    </a:ext>
                  </a:extLst>
                </a:gridCol>
              </a:tblGrid>
              <a:tr h="462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Integrante</a:t>
                      </a:r>
                      <a:endParaRPr lang="es-CO" sz="1800" b="1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Institución</a:t>
                      </a:r>
                      <a:endParaRPr lang="es-CO" sz="1800" b="1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904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Sonia Jaimes Suárez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Escuela Colombiana</a:t>
                      </a:r>
                      <a:r>
                        <a:rPr lang="es-CO" sz="1600" b="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de Ingeniería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851857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Joseph</a:t>
                      </a:r>
                      <a:r>
                        <a:rPr lang="es-CO" sz="1600" b="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Voelkl Peñaloza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Escuela Colombiana</a:t>
                      </a:r>
                      <a:r>
                        <a:rPr lang="es-CO" sz="1600" b="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de Ingeniería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81334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Luz Marina Patiño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Corporación Universitaria Empresarial Alexander von Humboldt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03269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Luis Alberto González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ACOFI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2280944"/>
                  </a:ext>
                </a:extLst>
              </a:tr>
            </a:tbl>
          </a:graphicData>
        </a:graphic>
      </p:graphicFrame>
      <p:pic>
        <p:nvPicPr>
          <p:cNvPr id="10" name="Imagen 9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FAC2F1C8-A229-442C-8594-46DEC0DC5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11" name="Google Shape;5349;p13">
            <a:extLst>
              <a:ext uri="{FF2B5EF4-FFF2-40B4-BE49-F238E27FC236}">
                <a16:creationId xmlns:a16="http://schemas.microsoft.com/office/drawing/2014/main" id="{8C0232AF-49CA-46CE-806D-1333ADF419D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364242F-D7C7-4094-80A7-DD210D6E3F3D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7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598" y="1540554"/>
            <a:ext cx="9873122" cy="1351194"/>
          </a:xfrm>
        </p:spPr>
        <p:txBody>
          <a:bodyPr>
            <a:noAutofit/>
          </a:bodyPr>
          <a:lstStyle/>
          <a:p>
            <a:pPr marL="114300" lvl="0" indent="0" algn="just">
              <a:spcBef>
                <a:spcPts val="0"/>
              </a:spcBef>
              <a:buNone/>
            </a:pPr>
            <a:endParaRPr lang="es-CO" sz="2400" dirty="0"/>
          </a:p>
          <a:p>
            <a:pPr marL="114300" indent="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Proyecto 2: </a:t>
            </a:r>
            <a:r>
              <a:rPr lang="es-ES" sz="2400" dirty="0"/>
              <a:t>Articulación efectiva de los programas de Ingeniería Industrial  con la educación media.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85619"/>
              </p:ext>
            </p:extLst>
          </p:nvPr>
        </p:nvGraphicFramePr>
        <p:xfrm>
          <a:off x="1221598" y="2645672"/>
          <a:ext cx="8477130" cy="3379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62722">
                  <a:extLst>
                    <a:ext uri="{9D8B030D-6E8A-4147-A177-3AD203B41FA5}">
                      <a16:colId xmlns:a16="http://schemas.microsoft.com/office/drawing/2014/main" val="481333677"/>
                    </a:ext>
                  </a:extLst>
                </a:gridCol>
                <a:gridCol w="5614408">
                  <a:extLst>
                    <a:ext uri="{9D8B030D-6E8A-4147-A177-3AD203B41FA5}">
                      <a16:colId xmlns:a16="http://schemas.microsoft.com/office/drawing/2014/main" val="160717492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Integrante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904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Angela Gómez 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de La Salle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30683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Daniel Alejandro León Barreto 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Fundación Universitaria Compensar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23310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Diego Ernesto Mendoza Patiño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Antonio Nariño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Camilo Andrés Valencia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Corporación Universitaria Republicana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38607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Jainet</a:t>
                      </a:r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Orlando Bernal Orozco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de</a:t>
                      </a:r>
                      <a:r>
                        <a:rPr lang="es-CO" sz="14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América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92322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Ricardo Meza Torres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Libre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6935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Cesar Augusto Herrera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Corporación Universitaria Minuto de Dios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80276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Feizar</a:t>
                      </a:r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Rueda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Distrital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39963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Luz Marina Patiño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Corporación Universitaria Empresarial Alexander von Humboldt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854522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Zolangela</a:t>
                      </a:r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Moreno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Corporación Universitaria del Meta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47285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Luis Alejandro Ángel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Sergio Arboleda</a:t>
                      </a:r>
                      <a:endParaRPr lang="es-CO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70170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Edgar Barón</a:t>
                      </a:r>
                      <a:endParaRPr lang="es-CO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Politécnico Gran Colombiano</a:t>
                      </a:r>
                      <a:endParaRPr lang="es-CO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21617828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D3F48B30-73CD-7F3E-7F60-3A62EEF16DFE}"/>
              </a:ext>
            </a:extLst>
          </p:cNvPr>
          <p:cNvSpPr txBox="1">
            <a:spLocks/>
          </p:cNvSpPr>
          <p:nvPr/>
        </p:nvSpPr>
        <p:spPr>
          <a:xfrm>
            <a:off x="1221598" y="94455"/>
            <a:ext cx="7100366" cy="145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4000" b="1" dirty="0">
                <a:solidFill>
                  <a:srgbClr val="C00000"/>
                </a:solidFill>
              </a:rPr>
              <a:t>Presentación resumen de proyectos REDIN</a:t>
            </a:r>
          </a:p>
        </p:txBody>
      </p:sp>
      <p:pic>
        <p:nvPicPr>
          <p:cNvPr id="8" name="Imagen 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CB129AD9-BB9F-4669-B821-A730534C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9" name="Google Shape;5349;p13">
            <a:extLst>
              <a:ext uri="{FF2B5EF4-FFF2-40B4-BE49-F238E27FC236}">
                <a16:creationId xmlns:a16="http://schemas.microsoft.com/office/drawing/2014/main" id="{85215C4A-9892-4FB0-BE78-2A351B5715F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2A9F305-ADD8-4425-B8A8-7F563648067E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55" y="1534246"/>
            <a:ext cx="9912465" cy="1363352"/>
          </a:xfrm>
        </p:spPr>
        <p:txBody>
          <a:bodyPr>
            <a:noAutofit/>
          </a:bodyPr>
          <a:lstStyle/>
          <a:p>
            <a:pPr marL="114300" lvl="0" indent="0" algn="just">
              <a:spcBef>
                <a:spcPts val="0"/>
              </a:spcBef>
              <a:buNone/>
            </a:pPr>
            <a:endParaRPr lang="es-CO" sz="2400" dirty="0"/>
          </a:p>
          <a:p>
            <a:pPr marL="114300" indent="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es-CO" sz="2400" dirty="0">
                <a:solidFill>
                  <a:schemeClr val="accent5">
                    <a:lumMod val="75000"/>
                  </a:schemeClr>
                </a:solidFill>
              </a:rPr>
              <a:t>Proyecto 3: </a:t>
            </a:r>
            <a:r>
              <a:rPr lang="es-ES" sz="2400" dirty="0"/>
              <a:t>Articulación de la  innovación, creatividad y emprendimiento en los programas de Ingeniería Industrial en Bogotá con la admisión de estudiantes a primer semestre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24806"/>
              </p:ext>
            </p:extLst>
          </p:nvPr>
        </p:nvGraphicFramePr>
        <p:xfrm>
          <a:off x="2510552" y="3326254"/>
          <a:ext cx="7170895" cy="23531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481333677"/>
                    </a:ext>
                  </a:extLst>
                </a:gridCol>
                <a:gridCol w="5113495">
                  <a:extLst>
                    <a:ext uri="{9D8B030D-6E8A-4147-A177-3AD203B41FA5}">
                      <a16:colId xmlns:a16="http://schemas.microsoft.com/office/drawing/2014/main" val="1607174922"/>
                    </a:ext>
                  </a:extLst>
                </a:gridCol>
              </a:tblGrid>
              <a:tr h="3371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Integrante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904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Carlos del Valle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Fundación Universitaria Konrad Lorenz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30683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Javier</a:t>
                      </a:r>
                      <a:r>
                        <a:rPr lang="es-CO" sz="1600" b="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Arturo Moreno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de América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23310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Maritza Jaimes 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Fundación Universitaria San Mateo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Cristian Felipe López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Institución Universitaria Colegios de Colombia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358998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Ricardo Barros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Pontificia</a:t>
                      </a:r>
                      <a:r>
                        <a:rPr lang="es-CO" sz="16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Universidad Javeriana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17120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Alirio Villamizar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Corporación Unificada Nacional de Educación Superior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116863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Carlos Beltrán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Santo Tomás - Tunja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52995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Javier Lemos</a:t>
                      </a:r>
                      <a:r>
                        <a:rPr lang="es-CO" sz="16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Tamayo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Corporación Universitaria Minuto de Dios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49615275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EA083E22-5C35-FC7B-369E-E817C379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55" y="94455"/>
            <a:ext cx="6976133" cy="145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Presentación resumen de proyectos REDIN</a:t>
            </a:r>
          </a:p>
        </p:txBody>
      </p:sp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ACA7A3BE-ABFC-48C4-9B13-6BF284CE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8" name="Google Shape;5349;p13">
            <a:extLst>
              <a:ext uri="{FF2B5EF4-FFF2-40B4-BE49-F238E27FC236}">
                <a16:creationId xmlns:a16="http://schemas.microsoft.com/office/drawing/2014/main" id="{3F32CABD-1E27-4F18-9563-6B95789E3C3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00D0008-3395-4924-84C5-88A577560938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4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55" y="1434988"/>
            <a:ext cx="10603356" cy="1574961"/>
          </a:xfrm>
        </p:spPr>
        <p:txBody>
          <a:bodyPr>
            <a:noAutofit/>
          </a:bodyPr>
          <a:lstStyle/>
          <a:p>
            <a:pPr marL="114300" lvl="0" indent="0" algn="just">
              <a:spcBef>
                <a:spcPts val="0"/>
              </a:spcBef>
              <a:buNone/>
            </a:pPr>
            <a:endParaRPr lang="es-CO" sz="2400" dirty="0"/>
          </a:p>
          <a:p>
            <a:pPr marL="114300" indent="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es-CO" sz="2400" dirty="0">
                <a:solidFill>
                  <a:schemeClr val="accent5">
                    <a:lumMod val="75000"/>
                  </a:schemeClr>
                </a:solidFill>
              </a:rPr>
              <a:t>Proyecto 4: </a:t>
            </a:r>
            <a:r>
              <a:rPr lang="es-ES" sz="2400" dirty="0"/>
              <a:t>Impacto de los egresados en la visibilidad del programa de Ingeniería Industrial y la articulación con el sector industrial.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74119"/>
              </p:ext>
            </p:extLst>
          </p:nvPr>
        </p:nvGraphicFramePr>
        <p:xfrm>
          <a:off x="1529790" y="2689293"/>
          <a:ext cx="8984357" cy="2875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64025">
                  <a:extLst>
                    <a:ext uri="{9D8B030D-6E8A-4147-A177-3AD203B41FA5}">
                      <a16:colId xmlns:a16="http://schemas.microsoft.com/office/drawing/2014/main" val="481333677"/>
                    </a:ext>
                  </a:extLst>
                </a:gridCol>
                <a:gridCol w="5320332">
                  <a:extLst>
                    <a:ext uri="{9D8B030D-6E8A-4147-A177-3AD203B41FA5}">
                      <a16:colId xmlns:a16="http://schemas.microsoft.com/office/drawing/2014/main" val="160717492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Integrante</a:t>
                      </a:r>
                      <a:endParaRPr lang="es-CO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Institución</a:t>
                      </a:r>
                      <a:endParaRPr lang="es-CO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904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Ana Lucia </a:t>
                      </a:r>
                      <a:r>
                        <a:rPr lang="es-CO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Paque</a:t>
                      </a: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Salazar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Corporación Universitaria del Huila</a:t>
                      </a:r>
                      <a:endParaRPr lang="es-E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30683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Claudia Constanza Jiménez Carranza 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Católica de Colombia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23310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Diego Fernando Flórez Torres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</a:t>
                      </a:r>
                      <a:r>
                        <a:rPr lang="es-ES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Ecci</a:t>
                      </a:r>
                      <a:endParaRPr lang="es-ES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Luis Mario Vásquez Pinzón 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u="none" strike="noStrike" cap="none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Corporación Universitaria Minuto de Dios</a:t>
                      </a:r>
                      <a:endParaRPr lang="es-ES" sz="1600" b="0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38607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Manuel Alfonso Mayorga </a:t>
                      </a:r>
                      <a:r>
                        <a:rPr lang="es-CO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Morato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Distrital Francisco José de Caldas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92322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Miguel Ángel Rincón Chaparro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de Bogotá Jorge Tadeo Lozano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6935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Ana Isabel Gutiérrez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Santo Tomás – Bogotá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87375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Néstor González </a:t>
                      </a:r>
                      <a:r>
                        <a:rPr lang="es-CO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Siabato</a:t>
                      </a: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Santo Tomás (A</a:t>
                      </a:r>
                      <a:r>
                        <a:rPr lang="es-CO" sz="1600" b="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Distancia)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30891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Jainet</a:t>
                      </a: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Orlando Bernal Orozco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Universidad de América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85185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Asociación</a:t>
                      </a:r>
                      <a:r>
                        <a:rPr lang="es-CO" sz="1600" b="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Colombiana de Ingenieros Industriales</a:t>
                      </a:r>
                      <a:endParaRPr lang="es-CO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9670011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05EDAC8E-9403-D00A-3B54-EF548865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55" y="94455"/>
            <a:ext cx="7361381" cy="145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Presentación resumen de proyectos REDIN</a:t>
            </a:r>
          </a:p>
        </p:txBody>
      </p:sp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5B356328-CB8F-4E05-A7C7-9D446780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8" name="Google Shape;5349;p13">
            <a:extLst>
              <a:ext uri="{FF2B5EF4-FFF2-40B4-BE49-F238E27FC236}">
                <a16:creationId xmlns:a16="http://schemas.microsoft.com/office/drawing/2014/main" id="{20104B76-87A1-4104-B497-9C8E65F6951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CD03156-B5A3-48A8-B9E8-EDF7096B58B0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7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8" y="1778086"/>
            <a:ext cx="9993746" cy="2353042"/>
          </a:xfrm>
        </p:spPr>
        <p:txBody>
          <a:bodyPr>
            <a:noAutofit/>
          </a:bodyPr>
          <a:lstStyle/>
          <a:p>
            <a:pPr marL="114300" indent="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ts val="2400"/>
              <a:buNone/>
            </a:pP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Proyecto 5: </a:t>
            </a:r>
            <a:r>
              <a:rPr lang="es-ES" sz="2400" dirty="0"/>
              <a:t>Capacitación en modalidades de enseñanza- aprendizaje que permitan a directivos y docentes transformar la forma de enseñar Ingeniería Industrial, a partir de lo identificado en el trabajo que se ha venido realizando desde el 2019.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23146"/>
              </p:ext>
            </p:extLst>
          </p:nvPr>
        </p:nvGraphicFramePr>
        <p:xfrm>
          <a:off x="2153126" y="3305328"/>
          <a:ext cx="7885748" cy="1651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97188">
                  <a:extLst>
                    <a:ext uri="{9D8B030D-6E8A-4147-A177-3AD203B41FA5}">
                      <a16:colId xmlns:a16="http://schemas.microsoft.com/office/drawing/2014/main" val="481333677"/>
                    </a:ext>
                  </a:extLst>
                </a:gridCol>
                <a:gridCol w="4988560">
                  <a:extLst>
                    <a:ext uri="{9D8B030D-6E8A-4147-A177-3AD203B41FA5}">
                      <a16:colId xmlns:a16="http://schemas.microsoft.com/office/drawing/2014/main" val="160717492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Integrante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Futura Std Book" panose="020B0502020204020303"/>
                      </a:endParaRPr>
                    </a:p>
                  </a:txBody>
                  <a:tcPr marL="6350" marR="6350" marT="635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904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Luisa Marina Gómez Torres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Escuela Tecnológica Instituto Técnico Central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30683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Maria </a:t>
                      </a:r>
                      <a:r>
                        <a:rPr lang="es-CO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Zolangela</a:t>
                      </a:r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Moreno 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Corporación Universitaria del Meta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23310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Pedro Sánchez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Militar Nueva Granada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35616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Yenny</a:t>
                      </a:r>
                      <a:r>
                        <a:rPr lang="es-CO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Martínez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Universidad Santo Tomás - Bogotá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5657974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0E433251-81F9-2CBF-2F1E-9EB49031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18" y="94455"/>
            <a:ext cx="6985370" cy="145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Presentación resumen de proyectos REDIN</a:t>
            </a:r>
          </a:p>
        </p:txBody>
      </p:sp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85E7C3EE-126B-489A-B4CC-69DFEE2A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8" name="Google Shape;5349;p13">
            <a:extLst>
              <a:ext uri="{FF2B5EF4-FFF2-40B4-BE49-F238E27FC236}">
                <a16:creationId xmlns:a16="http://schemas.microsoft.com/office/drawing/2014/main" id="{45A934E0-46CF-4A5E-9194-E116D476480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09778AA-2407-49CF-8617-08BE5E7B31E6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5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2345497"/>
            <a:ext cx="10268174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Definición temas de trabajo 2023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endParaRPr lang="es-CO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Google Shape;53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6228" y="317844"/>
            <a:ext cx="3389384" cy="124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21B873C0-956D-4F7F-4E62-004651B5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728" y="5230363"/>
            <a:ext cx="2493272" cy="12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128" y="2778015"/>
            <a:ext cx="10286696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Asamblea ACOFI - 23 y 24 de marzo Yopal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endParaRPr lang="es-CO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0AE0837D-B8D2-4E36-8446-61CE1F8F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8" name="Google Shape;5349;p13">
            <a:extLst>
              <a:ext uri="{FF2B5EF4-FFF2-40B4-BE49-F238E27FC236}">
                <a16:creationId xmlns:a16="http://schemas.microsoft.com/office/drawing/2014/main" id="{D669C19D-D888-4AE4-BD79-C978BB333FC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E5475C6-923B-4D27-8F1C-D0BCFBC83E9E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ctrTitle" idx="4294967295"/>
          </p:nvPr>
        </p:nvSpPr>
        <p:spPr>
          <a:xfrm>
            <a:off x="886964" y="2437959"/>
            <a:ext cx="10058400" cy="135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O" sz="6000" b="1" dirty="0">
                <a:solidFill>
                  <a:srgbClr val="C00000"/>
                </a:solidFill>
                <a:latin typeface="Futura Std Book" panose="020B0502020204020303" pitchFamily="34" charset="0"/>
                <a:ea typeface="Poppins"/>
                <a:cs typeface="Poppins"/>
                <a:sym typeface="Poppins"/>
              </a:rPr>
              <a:t>Varios</a:t>
            </a: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064BF3D0-66BA-469F-8199-3CFD22FD9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6" name="Google Shape;5349;p13">
            <a:extLst>
              <a:ext uri="{FF2B5EF4-FFF2-40B4-BE49-F238E27FC236}">
                <a16:creationId xmlns:a16="http://schemas.microsoft.com/office/drawing/2014/main" id="{E01FCEC3-602C-4114-9DC4-9A1FE8AE99B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02DBD29-A238-45BB-A74C-8D2928A8E0EE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0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-155849"/>
            <a:ext cx="10058400" cy="145080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22795" y="1916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44774"/>
              </p:ext>
            </p:extLst>
          </p:nvPr>
        </p:nvGraphicFramePr>
        <p:xfrm>
          <a:off x="539928" y="1683802"/>
          <a:ext cx="9086626" cy="4535492"/>
        </p:xfrm>
        <a:graphic>
          <a:graphicData uri="http://schemas.openxmlformats.org/drawingml/2006/table">
            <a:tbl>
              <a:tblPr firstRow="1"/>
              <a:tblGrid>
                <a:gridCol w="2039738">
                  <a:extLst>
                    <a:ext uri="{9D8B030D-6E8A-4147-A177-3AD203B41FA5}">
                      <a16:colId xmlns:a16="http://schemas.microsoft.com/office/drawing/2014/main" val="3697654907"/>
                    </a:ext>
                  </a:extLst>
                </a:gridCol>
                <a:gridCol w="7046888">
                  <a:extLst>
                    <a:ext uri="{9D8B030D-6E8A-4147-A177-3AD203B41FA5}">
                      <a16:colId xmlns:a16="http://schemas.microsoft.com/office/drawing/2014/main" val="3232369704"/>
                    </a:ext>
                  </a:extLst>
                </a:gridCol>
              </a:tblGrid>
              <a:tr h="424932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Hora</a:t>
                      </a:r>
                      <a:r>
                        <a:rPr lang="es-CO" sz="2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endParaRPr lang="es-CO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7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Actividad</a:t>
                      </a:r>
                      <a:r>
                        <a:rPr lang="es-CO" sz="2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endParaRPr lang="es-CO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7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57233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07:00 – 07:10</a:t>
                      </a:r>
                      <a:endParaRPr lang="es-CO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7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Saludo de Bienvenida</a:t>
                      </a: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7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976"/>
                  </a:ext>
                </a:extLst>
              </a:tr>
              <a:tr h="71338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07:10 – 07:25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endParaRPr lang="es-CO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Presentación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instituciones anfitrionas</a:t>
                      </a: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4073"/>
                  </a:ext>
                </a:extLst>
              </a:tr>
              <a:tr h="71338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07:25 – 07:40</a:t>
                      </a: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Proyecto </a:t>
                      </a:r>
                      <a:r>
                        <a:rPr lang="es-ES" sz="1800" b="0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Copernicus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s-ES" sz="1800" b="0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Academics</a:t>
                      </a:r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– Ing. Manuel Dávila</a:t>
                      </a: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61053"/>
                  </a:ext>
                </a:extLst>
              </a:tr>
              <a:tr h="1132120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07:40 – 08:25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endParaRPr lang="es-CO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Plan de Trabajo REDIN 2023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Propósitos de comité REDIN – Bogotá Nodo Centro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Resumen proyectos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Definición de temas de trabajo para 2023</a:t>
                      </a:r>
                      <a:endParaRPr lang="es-ES" sz="18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07235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08:25 – 08:45</a:t>
                      </a:r>
                      <a:r>
                        <a:rPr lang="es-C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​​</a:t>
                      </a:r>
                      <a:endParaRPr lang="es-CO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Asamblea</a:t>
                      </a:r>
                      <a:r>
                        <a:rPr lang="es-E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ACOFI</a:t>
                      </a:r>
                      <a:endParaRPr lang="es-E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89695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8:45 – 9:00</a:t>
                      </a: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Varios</a:t>
                      </a:r>
                    </a:p>
                  </a:txBody>
                  <a:tcPr marL="73793" marR="73793" marT="36896" marB="36896" anchor="ctr">
                    <a:lnL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82669"/>
                  </a:ext>
                </a:extLst>
              </a:tr>
            </a:tbl>
          </a:graphicData>
        </a:graphic>
      </p:graphicFrame>
      <p:pic>
        <p:nvPicPr>
          <p:cNvPr id="9" name="Imagen 8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6A07CCC1-F331-40B9-BDF2-84D32D89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782" y="5149699"/>
            <a:ext cx="2493272" cy="1246636"/>
          </a:xfrm>
          <a:prstGeom prst="rect">
            <a:avLst/>
          </a:prstGeom>
        </p:spPr>
      </p:pic>
      <p:pic>
        <p:nvPicPr>
          <p:cNvPr id="10" name="Google Shape;5349;p13">
            <a:extLst>
              <a:ext uri="{FF2B5EF4-FFF2-40B4-BE49-F238E27FC236}">
                <a16:creationId xmlns:a16="http://schemas.microsoft.com/office/drawing/2014/main" id="{2EDF94F7-E797-46BE-860A-BBF06B2B88A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C90026C-37CE-4295-B947-3CE214A03552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2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ctrTitle" idx="4294967295"/>
          </p:nvPr>
        </p:nvSpPr>
        <p:spPr>
          <a:xfrm>
            <a:off x="1163216" y="2500605"/>
            <a:ext cx="10058400" cy="135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O" sz="6000" b="1" dirty="0">
                <a:solidFill>
                  <a:srgbClr val="C00000"/>
                </a:solidFill>
                <a:latin typeface="Futura Std Book" panose="020B0502020204020303" pitchFamily="34" charset="0"/>
                <a:ea typeface="Poppins"/>
                <a:cs typeface="Poppins"/>
                <a:sym typeface="Poppins"/>
              </a:rPr>
              <a:t>GRACIAS</a:t>
            </a:r>
          </a:p>
        </p:txBody>
      </p:sp>
      <p:pic>
        <p:nvPicPr>
          <p:cNvPr id="5" name="Imagen 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2F356B3D-A567-468A-BFA6-7E530615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6" name="Google Shape;5349;p13">
            <a:extLst>
              <a:ext uri="{FF2B5EF4-FFF2-40B4-BE49-F238E27FC236}">
                <a16:creationId xmlns:a16="http://schemas.microsoft.com/office/drawing/2014/main" id="{FF5B83F4-9E69-4B23-A07E-FFD858AA023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1CDB88B-0EA5-4858-BCF4-0A57250DA2A9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9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Saludo de bienvenida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54" y="2578115"/>
            <a:ext cx="9973425" cy="23530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s-CO" sz="4000" dirty="0"/>
              <a:t>Comité Directivo REDIN</a:t>
            </a:r>
          </a:p>
          <a:p>
            <a:pPr>
              <a:spcBef>
                <a:spcPts val="0"/>
              </a:spcBef>
              <a:buClr>
                <a:srgbClr val="C00000"/>
              </a:buClr>
              <a:buSzPts val="2400"/>
              <a:buFont typeface="Wingdings" panose="05000000000000000000" pitchFamily="2" charset="2"/>
              <a:buChar char="Ø"/>
            </a:pPr>
            <a:endParaRPr lang="es-CO" sz="4000" dirty="0"/>
          </a:p>
          <a:p>
            <a:pPr>
              <a:spcBef>
                <a:spcPts val="0"/>
              </a:spcBef>
              <a:buClr>
                <a:srgbClr val="C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s-CO" sz="4000" dirty="0"/>
              <a:t>ACOFI</a:t>
            </a:r>
          </a:p>
        </p:txBody>
      </p:sp>
      <p:pic>
        <p:nvPicPr>
          <p:cNvPr id="12" name="Imagen 11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1EDA6270-829C-4965-B979-3889E0C4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13" name="Google Shape;5349;p13">
            <a:extLst>
              <a:ext uri="{FF2B5EF4-FFF2-40B4-BE49-F238E27FC236}">
                <a16:creationId xmlns:a16="http://schemas.microsoft.com/office/drawing/2014/main" id="{66C2D8A0-FE61-4413-AF0B-4CC243BAD91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4A37D4C-1351-4220-84C4-C86ECAAA1F86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3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7114391" cy="145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Presentación instituciones anfitrionas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21" y="2892290"/>
            <a:ext cx="11003280" cy="947510"/>
          </a:xfrm>
        </p:spPr>
        <p:txBody>
          <a:bodyPr>
            <a:noAutofit/>
          </a:bodyPr>
          <a:lstStyle/>
          <a:p>
            <a:pPr marL="571500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Universidad Escuela Colombiana de Ingeniería</a:t>
            </a: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IES invitada</a:t>
            </a:r>
          </a:p>
          <a:p>
            <a:pPr marL="1028700" lvl="1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s-ES" sz="3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Fundación Universitaria San Mateo</a:t>
            </a:r>
          </a:p>
          <a:p>
            <a:pPr>
              <a:spcBef>
                <a:spcPts val="0"/>
              </a:spcBef>
              <a:buClr>
                <a:srgbClr val="C00000"/>
              </a:buClr>
              <a:buSzPts val="2400"/>
              <a:buFont typeface="Wingdings" panose="05000000000000000000" pitchFamily="2" charset="2"/>
              <a:buChar char="Ø"/>
            </a:pPr>
            <a:endParaRPr lang="es-CO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32D3A8F-4086-4FB1-A50E-5680689E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8" name="Google Shape;5349;p13">
            <a:extLst>
              <a:ext uri="{FF2B5EF4-FFF2-40B4-BE49-F238E27FC236}">
                <a16:creationId xmlns:a16="http://schemas.microsoft.com/office/drawing/2014/main" id="{6D411B07-E55E-449D-8136-9E25CB7DB2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D75E602-26CB-4DE8-8D6C-46A93746CFBC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9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32" y="3096589"/>
            <a:ext cx="11003280" cy="947510"/>
          </a:xfrm>
        </p:spPr>
        <p:txBody>
          <a:bodyPr>
            <a:noAutofit/>
          </a:bodyPr>
          <a:lstStyle/>
          <a:p>
            <a:pPr fontAlgn="base">
              <a:buClr>
                <a:srgbClr val="C0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Proyecto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Copernicus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Academics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114300" indent="0" fontAlgn="base">
              <a:buClr>
                <a:srgbClr val="C00000"/>
              </a:buClr>
              <a:buSzPct val="60000"/>
              <a:buNone/>
            </a:pP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Ing. Manuel Dávila</a:t>
            </a:r>
          </a:p>
        </p:txBody>
      </p:sp>
      <p:pic>
        <p:nvPicPr>
          <p:cNvPr id="8" name="Imagen 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220E9B89-170C-46A5-80FC-6B4BEB715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9" name="Google Shape;5349;p13">
            <a:extLst>
              <a:ext uri="{FF2B5EF4-FFF2-40B4-BE49-F238E27FC236}">
                <a16:creationId xmlns:a16="http://schemas.microsoft.com/office/drawing/2014/main" id="{FED8B129-1A7B-4811-AFB5-D28B78128DF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1691ED8-6C71-4A7A-BE1C-161026BE66AD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6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625" y="2444174"/>
            <a:ext cx="9679709" cy="2509787"/>
          </a:xfrm>
        </p:spPr>
        <p:txBody>
          <a:bodyPr>
            <a:noAutofit/>
          </a:bodyPr>
          <a:lstStyle/>
          <a:p>
            <a:pPr marL="571500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s-C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Plan de Trabajo REDIN 2023</a:t>
            </a: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s-C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Propósitos de comité REDIN – nodo Centro</a:t>
            </a: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s-C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Resumen proyectos</a:t>
            </a:r>
          </a:p>
          <a:p>
            <a:pPr marL="571500" indent="-571500" fontAlgn="base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s-C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Definición de temas de trabajo para 2023</a:t>
            </a:r>
            <a:endParaRPr lang="es-E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C6638D72-AE88-4C2D-89F1-FFA12DBD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8" name="Google Shape;5349;p13">
            <a:extLst>
              <a:ext uri="{FF2B5EF4-FFF2-40B4-BE49-F238E27FC236}">
                <a16:creationId xmlns:a16="http://schemas.microsoft.com/office/drawing/2014/main" id="{E22514CB-F49F-47B0-9638-EECD163EA0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FD3C628-311B-4941-B278-E8B954D353D9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8644"/>
            <a:ext cx="11003280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Propósitos de comité REDIN nodo Centro: Actualización estatutos (lineamientos)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138C78-5222-633F-2411-08A4A860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45" y="3017520"/>
            <a:ext cx="7826409" cy="3300187"/>
          </a:xfrm>
          <a:prstGeom prst="rect">
            <a:avLst/>
          </a:prstGeom>
        </p:spPr>
      </p:pic>
      <p:pic>
        <p:nvPicPr>
          <p:cNvPr id="7" name="Imagen 6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725EE27-0829-41FC-92B0-AB5353929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9" name="Google Shape;5349;p13">
            <a:extLst>
              <a:ext uri="{FF2B5EF4-FFF2-40B4-BE49-F238E27FC236}">
                <a16:creationId xmlns:a16="http://schemas.microsoft.com/office/drawing/2014/main" id="{B761FBDF-6364-4F81-B4DD-01E39DA469A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C8FAF9-6723-4D12-9797-5A901B72B55C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8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32" y="1976156"/>
            <a:ext cx="11003280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Repositorio información: Actas y Presentaciones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B78654-3684-C174-E40F-EDF372CD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867" y="2923666"/>
            <a:ext cx="3168813" cy="2063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6CC66E-9949-AE87-88C2-4557D7BF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6" y="2705557"/>
            <a:ext cx="6465705" cy="3270356"/>
          </a:xfrm>
          <a:prstGeom prst="rect">
            <a:avLst/>
          </a:prstGeom>
        </p:spPr>
      </p:pic>
      <p:pic>
        <p:nvPicPr>
          <p:cNvPr id="8" name="Imagen 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4EEB3C5D-A683-4737-8229-2E8631922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10" name="Google Shape;5349;p13">
            <a:extLst>
              <a:ext uri="{FF2B5EF4-FFF2-40B4-BE49-F238E27FC236}">
                <a16:creationId xmlns:a16="http://schemas.microsoft.com/office/drawing/2014/main" id="{F6A05E55-53BB-4EF1-8296-B9ACA6EBA64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065F4C7-8DE0-45C7-87E2-0F505EC3528E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8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9ABAE-C4A3-4BBD-8BB7-E5538B7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CO" sz="4000" b="1" dirty="0">
                <a:solidFill>
                  <a:srgbClr val="C00000"/>
                </a:solidFill>
              </a:rPr>
              <a:t>Reunión </a:t>
            </a:r>
            <a:br>
              <a:rPr lang="es-CO" sz="4000" b="1" dirty="0">
                <a:solidFill>
                  <a:srgbClr val="C00000"/>
                </a:solidFill>
              </a:rPr>
            </a:br>
            <a:r>
              <a:rPr lang="es-CO" sz="4000" b="1" dirty="0">
                <a:solidFill>
                  <a:srgbClr val="C00000"/>
                </a:solidFill>
              </a:rPr>
              <a:t>REDIN nodo Centro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8641D-B7A8-46C5-96D7-093D462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56132"/>
            <a:ext cx="11003280" cy="94751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Galería de fotos (envío de fotos)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96511C-CC43-664F-2CC3-73BC3046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20" y="2346498"/>
            <a:ext cx="8831181" cy="381661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108555B-CFF9-8F8F-7A5A-1BBCC79A7D5E}"/>
              </a:ext>
            </a:extLst>
          </p:cNvPr>
          <p:cNvSpPr/>
          <p:nvPr/>
        </p:nvSpPr>
        <p:spPr>
          <a:xfrm>
            <a:off x="7623695" y="3301808"/>
            <a:ext cx="1040014" cy="24495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6447E962-8B81-405E-9F7E-37C73063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56" y="5233557"/>
            <a:ext cx="2493272" cy="1246636"/>
          </a:xfrm>
          <a:prstGeom prst="rect">
            <a:avLst/>
          </a:prstGeom>
        </p:spPr>
      </p:pic>
      <p:pic>
        <p:nvPicPr>
          <p:cNvPr id="10" name="Google Shape;5349;p13">
            <a:extLst>
              <a:ext uri="{FF2B5EF4-FFF2-40B4-BE49-F238E27FC236}">
                <a16:creationId xmlns:a16="http://schemas.microsoft.com/office/drawing/2014/main" id="{34619428-37F8-4801-B6A7-15E8FFD8A9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8158388" y="377807"/>
            <a:ext cx="293633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F32565F-99CB-4951-8683-4033B80A874B}"/>
              </a:ext>
            </a:extLst>
          </p:cNvPr>
          <p:cNvSpPr/>
          <p:nvPr/>
        </p:nvSpPr>
        <p:spPr>
          <a:xfrm>
            <a:off x="1021100" y="6396335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SomosIngeniería</a:t>
            </a:r>
            <a:endParaRPr lang="es-CO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565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3e3a2d-f95c-4a8c-ac15-b9c0b0c65e7e">
      <Terms xmlns="http://schemas.microsoft.com/office/infopath/2007/PartnerControls"/>
    </lcf76f155ced4ddcb4097134ff3c332f>
    <TaxCatchAll xmlns="f058fb04-75ea-4b11-bb50-c4f3965613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48EAEFF85F341ADF6FDA2A2FE03A7" ma:contentTypeVersion="15" ma:contentTypeDescription="Create a new document." ma:contentTypeScope="" ma:versionID="5043bf8eca3893e7c3a00e1066207200">
  <xsd:schema xmlns:xsd="http://www.w3.org/2001/XMLSchema" xmlns:xs="http://www.w3.org/2001/XMLSchema" xmlns:p="http://schemas.microsoft.com/office/2006/metadata/properties" xmlns:ns2="913e3a2d-f95c-4a8c-ac15-b9c0b0c65e7e" xmlns:ns3="f058fb04-75ea-4b11-bb50-c4f39656133a" targetNamespace="http://schemas.microsoft.com/office/2006/metadata/properties" ma:root="true" ma:fieldsID="63b66c1ce21b87da5af4ccdb6a9eec2f" ns2:_="" ns3:_="">
    <xsd:import namespace="913e3a2d-f95c-4a8c-ac15-b9c0b0c65e7e"/>
    <xsd:import namespace="f058fb04-75ea-4b11-bb50-c4f396561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e3a2d-f95c-4a8c-ac15-b9c0b0c65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d9a1152-2210-4418-839f-a2d511c65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8fb04-75ea-4b11-bb50-c4f3965613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b87595-4de2-475e-b1c7-ce6eb9817a0a}" ma:internalName="TaxCatchAll" ma:showField="CatchAllData" ma:web="f058fb04-75ea-4b11-bb50-c4f3965613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919569-715A-492C-9687-A02E02FE3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3F65F-F7B8-4CA1-B6E2-9FE70C86DBA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f058fb04-75ea-4b11-bb50-c4f39656133a"/>
    <ds:schemaRef ds:uri="913e3a2d-f95c-4a8c-ac15-b9c0b0c65e7e"/>
  </ds:schemaRefs>
</ds:datastoreItem>
</file>

<file path=customXml/itemProps3.xml><?xml version="1.0" encoding="utf-8"?>
<ds:datastoreItem xmlns:ds="http://schemas.openxmlformats.org/officeDocument/2006/customXml" ds:itemID="{CEA425E6-D37D-4BF9-B668-FC2CA20DE763}"/>
</file>

<file path=docProps/app.xml><?xml version="1.0" encoding="utf-8"?>
<Properties xmlns="http://schemas.openxmlformats.org/officeDocument/2006/extended-properties" xmlns:vt="http://schemas.openxmlformats.org/officeDocument/2006/docPropsVTypes">
  <TotalTime>42001</TotalTime>
  <Words>649</Words>
  <Application>Microsoft Office PowerPoint</Application>
  <PresentationFormat>Panorámica</PresentationFormat>
  <Paragraphs>172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Futura Std Book</vt:lpstr>
      <vt:lpstr>Poppins</vt:lpstr>
      <vt:lpstr>Times New Roman</vt:lpstr>
      <vt:lpstr>Wingdings</vt:lpstr>
      <vt:lpstr>Retrospección</vt:lpstr>
      <vt:lpstr> Reunión Programas de Ingeniería Industrial y Afines  REDIN nodo Centro </vt:lpstr>
      <vt:lpstr>Agenda</vt:lpstr>
      <vt:lpstr>Saludo de bienvenida</vt:lpstr>
      <vt:lpstr>Presentación instituciones anfitrionas</vt:lpstr>
      <vt:lpstr>Reunión  REDIN nodo Centro</vt:lpstr>
      <vt:lpstr>Reunión  REDIN nodo Centro</vt:lpstr>
      <vt:lpstr>Reunión  REDIN nodo Centro</vt:lpstr>
      <vt:lpstr>Reunión  REDIN nodo Centro</vt:lpstr>
      <vt:lpstr>Reunión  REDIN nodo Centro</vt:lpstr>
      <vt:lpstr>Reunión  REDIN nodo Centro</vt:lpstr>
      <vt:lpstr>Reunión  REDIN nodo Centro</vt:lpstr>
      <vt:lpstr>Presentación resumen de proyectos REDIN</vt:lpstr>
      <vt:lpstr>Presentación de PowerPoint</vt:lpstr>
      <vt:lpstr>Presentación resumen de proyectos REDIN</vt:lpstr>
      <vt:lpstr>Presentación resumen de proyectos REDIN</vt:lpstr>
      <vt:lpstr>Presentación resumen de proyectos REDIN</vt:lpstr>
      <vt:lpstr>Reunión  REDIN nodo Centro</vt:lpstr>
      <vt:lpstr>Reunión  REDIN nodo Centro</vt:lpstr>
      <vt:lpstr>Varios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de Decanos Facultades de Ingeniería  RED-FI (Bogotá – Región)</dc:title>
  <dc:creator>ACOFI ACOFI</dc:creator>
  <cp:lastModifiedBy>SONIA ALEXANDRA JAIMES SUAREZ</cp:lastModifiedBy>
  <cp:revision>123</cp:revision>
  <dcterms:modified xsi:type="dcterms:W3CDTF">2023-02-23T00:34:56Z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0x010100B7548EAEFF85F341ADF6FDA2A2FE03A7</vt:lpwstr>
  </property>
</Properties>
</file>